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0E6794"/>
    <a:srgbClr val="41A7BF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07.06.2024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9343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813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47553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42793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5380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052736"/>
            <a:ext cx="2484276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3140968"/>
            <a:ext cx="8136904" cy="19442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6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Як </a:t>
            </a:r>
            <a:r>
              <a:rPr lang="ru-RU" sz="6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отримати</a:t>
            </a:r>
            <a:r>
              <a:rPr lang="ru-RU" sz="6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6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результати</a:t>
            </a:r>
            <a:endParaRPr lang="ru-RU" sz="66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24036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1:1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0" y="2060848"/>
            <a:ext cx="9144000" cy="41764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6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6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Блажен той </a:t>
            </a:r>
            <a:r>
              <a:rPr lang="ru-RU" sz="46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молодий</a:t>
            </a:r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баптист,</a:t>
            </a:r>
            <a:r>
              <a:rPr lang="en-US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6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</a:t>
            </a:r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за радою </a:t>
            </a:r>
            <a:r>
              <a:rPr lang="ru-RU" sz="46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несправедливих</a:t>
            </a:r>
            <a:r>
              <a:rPr lang="en-US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 ходить, </a:t>
            </a:r>
          </a:p>
          <a:p>
            <a:pPr algn="l"/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 не </a:t>
            </a:r>
            <a:r>
              <a:rPr lang="ru-RU" sz="46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стоїть</a:t>
            </a:r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на </a:t>
            </a:r>
            <a:r>
              <a:rPr lang="ru-RU" sz="46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дорозі</a:t>
            </a:r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6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грішних</a:t>
            </a:r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6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молодих</a:t>
            </a:r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6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чоловіків</a:t>
            </a:r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r>
              <a:rPr lang="en-US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 не </a:t>
            </a:r>
            <a:r>
              <a:rPr lang="ru-RU" sz="46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сидить</a:t>
            </a:r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на </a:t>
            </a:r>
            <a:r>
              <a:rPr lang="ru-RU" sz="46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сидінні</a:t>
            </a:r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6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злоріків</a:t>
            </a:r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endParaRPr lang="en-US" sz="46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2708920"/>
            <a:ext cx="8784976" cy="259228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6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6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та в </a:t>
            </a:r>
            <a:r>
              <a:rPr lang="ru-RU" sz="46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Законі</a:t>
            </a:r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6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Господнім</a:t>
            </a:r>
            <a:b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6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насолода</a:t>
            </a:r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такого молодого баптиста, і про Закон </a:t>
            </a:r>
            <a:r>
              <a:rPr lang="ru-RU" sz="46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b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вдень та </a:t>
            </a:r>
            <a:r>
              <a:rPr lang="ru-RU" sz="46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вночі</a:t>
            </a:r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6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він</a:t>
            </a:r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6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роздумує</a:t>
            </a:r>
            <a:r>
              <a:rPr lang="ru-RU" sz="46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6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24036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1:2 </a:t>
            </a:r>
          </a:p>
        </p:txBody>
      </p:sp>
    </p:spTree>
    <p:extLst>
      <p:ext uri="{BB962C8B-B14F-4D97-AF65-F5344CB8AC3E}">
        <p14:creationId xmlns:p14="http://schemas.microsoft.com/office/powerpoint/2010/main" val="1594220661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3140968"/>
            <a:ext cx="9323512" cy="30963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4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4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 буде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такий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молодий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баптист,</a:t>
            </a:r>
            <a:r>
              <a:rPr lang="en-US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як дерево, над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водним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потоком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посаджене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родить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свій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плід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своєчасно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і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листя</a:t>
            </a:r>
            <a:b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в'яне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і все,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він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чинить,</a:t>
            </a:r>
            <a:r>
              <a:rPr lang="en-US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щаститься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йому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4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24036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1:3 </a:t>
            </a:r>
          </a:p>
        </p:txBody>
      </p:sp>
    </p:spTree>
    <p:extLst>
      <p:ext uri="{BB962C8B-B14F-4D97-AF65-F5344CB8AC3E}">
        <p14:creationId xmlns:p14="http://schemas.microsoft.com/office/powerpoint/2010/main" val="4266221415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79512" y="2780928"/>
            <a:ext cx="8568952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 так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аморальні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люди,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навіть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і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серед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баптистської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молоді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вони як полова,</a:t>
            </a:r>
            <a:b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вітер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її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розвіває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24036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1:4 </a:t>
            </a:r>
          </a:p>
        </p:txBody>
      </p:sp>
    </p:spTree>
    <p:extLst>
      <p:ext uri="{BB962C8B-B14F-4D97-AF65-F5344CB8AC3E}">
        <p14:creationId xmlns:p14="http://schemas.microsoft.com/office/powerpoint/2010/main" val="3813235425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780928"/>
            <a:ext cx="8352928" cy="259228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Ось тому то не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встоять</a:t>
            </a:r>
            <a:b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грішні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молоді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баптисти</a:t>
            </a:r>
            <a:b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суді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ані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грішники</a:t>
            </a:r>
            <a:b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у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зборі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праведних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endParaRPr lang="en-US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24036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1:5 </a:t>
            </a:r>
          </a:p>
        </p:txBody>
      </p:sp>
    </p:spTree>
    <p:extLst>
      <p:ext uri="{BB962C8B-B14F-4D97-AF65-F5344CB8AC3E}">
        <p14:creationId xmlns:p14="http://schemas.microsoft.com/office/powerpoint/2010/main" val="1441987776"/>
      </p:ext>
    </p:extLst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5496" y="3457850"/>
            <a:ext cx="8352928" cy="230425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дорогу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праведних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молодих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баптистів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endParaRPr lang="en-US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знає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Господь,</a:t>
            </a:r>
            <a:r>
              <a:rPr lang="en-US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а дорога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безбожних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загине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24036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1:6 </a:t>
            </a:r>
          </a:p>
        </p:txBody>
      </p:sp>
    </p:spTree>
    <p:extLst>
      <p:ext uri="{BB962C8B-B14F-4D97-AF65-F5344CB8AC3E}">
        <p14:creationId xmlns:p14="http://schemas.microsoft.com/office/powerpoint/2010/main" val="102826763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</TotalTime>
  <Words>172</Words>
  <Application>Microsoft Office PowerPoint</Application>
  <PresentationFormat>Екран (4:3)</PresentationFormat>
  <Paragraphs>35</Paragraphs>
  <Slides>7</Slides>
  <Notes>7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Arial</vt:lpstr>
      <vt:lpstr>Calibri</vt:lpstr>
      <vt:lpstr>Georgia</vt:lpstr>
      <vt:lpstr>Verdana</vt:lpstr>
      <vt:lpstr>Тема Office</vt:lpstr>
      <vt:lpstr>ПСАЛОМ 1 </vt:lpstr>
      <vt:lpstr>ПСАЛОМ 1:1 </vt:lpstr>
      <vt:lpstr>ПСАЛОМ 1:2 </vt:lpstr>
      <vt:lpstr>ПСАЛОМ 1:3 </vt:lpstr>
      <vt:lpstr>ПСАЛОМ 1:4 </vt:lpstr>
      <vt:lpstr>ПСАЛОМ 1:5 </vt:lpstr>
      <vt:lpstr>ПСАЛОМ 1:6 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174</cp:revision>
  <dcterms:created xsi:type="dcterms:W3CDTF">2011-03-25T18:27:23Z</dcterms:created>
  <dcterms:modified xsi:type="dcterms:W3CDTF">2024-06-07T12:47:32Z</dcterms:modified>
</cp:coreProperties>
</file>